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7" r:id="rId3"/>
    <p:sldId id="258" r:id="rId4"/>
    <p:sldId id="259" r:id="rId5"/>
    <p:sldId id="263" r:id="rId6"/>
    <p:sldId id="265" r:id="rId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1" d="100"/>
          <a:sy n="41" d="100"/>
        </p:scale>
        <p:origin x="500" y="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88A01B-BE86-47BB-A780-4501141D95BC}"/>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A7E26544-1F85-45F4-A89B-538AEB67C2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B751E3E5-096B-430F-AE84-2DAAD1759603}"/>
              </a:ext>
            </a:extLst>
          </p:cNvPr>
          <p:cNvSpPr>
            <a:spLocks noGrp="1"/>
          </p:cNvSpPr>
          <p:nvPr>
            <p:ph type="dt" sz="half" idx="10"/>
          </p:nvPr>
        </p:nvSpPr>
        <p:spPr/>
        <p:txBody>
          <a:bodyPr/>
          <a:lstStyle/>
          <a:p>
            <a:fld id="{42355426-97E2-45F1-BFD0-03EFFC4A0755}" type="datetimeFigureOut">
              <a:rPr lang="de-AT" smtClean="0"/>
              <a:t>29.06.2020</a:t>
            </a:fld>
            <a:endParaRPr lang="de-AT"/>
          </a:p>
        </p:txBody>
      </p:sp>
      <p:sp>
        <p:nvSpPr>
          <p:cNvPr id="5" name="Fußzeilenplatzhalter 4">
            <a:extLst>
              <a:ext uri="{FF2B5EF4-FFF2-40B4-BE49-F238E27FC236}">
                <a16:creationId xmlns:a16="http://schemas.microsoft.com/office/drawing/2014/main" id="{A9A05687-5161-4ABB-BEE7-AB6DCB511F7D}"/>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E05DCF3A-3CF1-43C9-884E-CB62C3113321}"/>
              </a:ext>
            </a:extLst>
          </p:cNvPr>
          <p:cNvSpPr>
            <a:spLocks noGrp="1"/>
          </p:cNvSpPr>
          <p:nvPr>
            <p:ph type="sldNum" sz="quarter" idx="12"/>
          </p:nvPr>
        </p:nvSpPr>
        <p:spPr/>
        <p:txBody>
          <a:bodyPr/>
          <a:lstStyle/>
          <a:p>
            <a:fld id="{6C5E9DC9-38B8-4401-9FDF-2AD7D83F2632}" type="slidenum">
              <a:rPr lang="de-AT" smtClean="0"/>
              <a:t>‹Nr.›</a:t>
            </a:fld>
            <a:endParaRPr lang="de-AT"/>
          </a:p>
        </p:txBody>
      </p:sp>
    </p:spTree>
    <p:extLst>
      <p:ext uri="{BB962C8B-B14F-4D97-AF65-F5344CB8AC3E}">
        <p14:creationId xmlns:p14="http://schemas.microsoft.com/office/powerpoint/2010/main" val="208818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768575-12A9-4A06-B7DC-F09431C7DBD4}"/>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4727E1C6-0B78-4EF4-BFF4-1A5216A3470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F97DAABD-FA61-48F7-BA57-4849DF57977B}"/>
              </a:ext>
            </a:extLst>
          </p:cNvPr>
          <p:cNvSpPr>
            <a:spLocks noGrp="1"/>
          </p:cNvSpPr>
          <p:nvPr>
            <p:ph type="dt" sz="half" idx="10"/>
          </p:nvPr>
        </p:nvSpPr>
        <p:spPr/>
        <p:txBody>
          <a:bodyPr/>
          <a:lstStyle/>
          <a:p>
            <a:fld id="{42355426-97E2-45F1-BFD0-03EFFC4A0755}" type="datetimeFigureOut">
              <a:rPr lang="de-AT" smtClean="0"/>
              <a:t>29.06.2020</a:t>
            </a:fld>
            <a:endParaRPr lang="de-AT"/>
          </a:p>
        </p:txBody>
      </p:sp>
      <p:sp>
        <p:nvSpPr>
          <p:cNvPr id="5" name="Fußzeilenplatzhalter 4">
            <a:extLst>
              <a:ext uri="{FF2B5EF4-FFF2-40B4-BE49-F238E27FC236}">
                <a16:creationId xmlns:a16="http://schemas.microsoft.com/office/drawing/2014/main" id="{E1F3C15E-5D41-4E29-ACCA-47A549C8B9E4}"/>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7D046E2C-FA95-4975-8E0F-B0BFE452581D}"/>
              </a:ext>
            </a:extLst>
          </p:cNvPr>
          <p:cNvSpPr>
            <a:spLocks noGrp="1"/>
          </p:cNvSpPr>
          <p:nvPr>
            <p:ph type="sldNum" sz="quarter" idx="12"/>
          </p:nvPr>
        </p:nvSpPr>
        <p:spPr/>
        <p:txBody>
          <a:bodyPr/>
          <a:lstStyle/>
          <a:p>
            <a:fld id="{6C5E9DC9-38B8-4401-9FDF-2AD7D83F2632}" type="slidenum">
              <a:rPr lang="de-AT" smtClean="0"/>
              <a:t>‹Nr.›</a:t>
            </a:fld>
            <a:endParaRPr lang="de-AT"/>
          </a:p>
        </p:txBody>
      </p:sp>
    </p:spTree>
    <p:extLst>
      <p:ext uri="{BB962C8B-B14F-4D97-AF65-F5344CB8AC3E}">
        <p14:creationId xmlns:p14="http://schemas.microsoft.com/office/powerpoint/2010/main" val="4169821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56B39503-8438-400D-8B5F-5F2E663A5C3C}"/>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91780CD6-65AA-4AF2-BB22-D84DC5F355A8}"/>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98DB2B68-6418-4AA5-8CED-2B7CF0CF7973}"/>
              </a:ext>
            </a:extLst>
          </p:cNvPr>
          <p:cNvSpPr>
            <a:spLocks noGrp="1"/>
          </p:cNvSpPr>
          <p:nvPr>
            <p:ph type="dt" sz="half" idx="10"/>
          </p:nvPr>
        </p:nvSpPr>
        <p:spPr/>
        <p:txBody>
          <a:bodyPr/>
          <a:lstStyle/>
          <a:p>
            <a:fld id="{42355426-97E2-45F1-BFD0-03EFFC4A0755}" type="datetimeFigureOut">
              <a:rPr lang="de-AT" smtClean="0"/>
              <a:t>29.06.2020</a:t>
            </a:fld>
            <a:endParaRPr lang="de-AT"/>
          </a:p>
        </p:txBody>
      </p:sp>
      <p:sp>
        <p:nvSpPr>
          <p:cNvPr id="5" name="Fußzeilenplatzhalter 4">
            <a:extLst>
              <a:ext uri="{FF2B5EF4-FFF2-40B4-BE49-F238E27FC236}">
                <a16:creationId xmlns:a16="http://schemas.microsoft.com/office/drawing/2014/main" id="{63F8BE5A-7DF2-4BEB-93AB-2A45D5C7D4E9}"/>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1DD57B53-A88D-484E-B153-2368ACAF1637}"/>
              </a:ext>
            </a:extLst>
          </p:cNvPr>
          <p:cNvSpPr>
            <a:spLocks noGrp="1"/>
          </p:cNvSpPr>
          <p:nvPr>
            <p:ph type="sldNum" sz="quarter" idx="12"/>
          </p:nvPr>
        </p:nvSpPr>
        <p:spPr/>
        <p:txBody>
          <a:bodyPr/>
          <a:lstStyle/>
          <a:p>
            <a:fld id="{6C5E9DC9-38B8-4401-9FDF-2AD7D83F2632}" type="slidenum">
              <a:rPr lang="de-AT" smtClean="0"/>
              <a:t>‹Nr.›</a:t>
            </a:fld>
            <a:endParaRPr lang="de-AT"/>
          </a:p>
        </p:txBody>
      </p:sp>
    </p:spTree>
    <p:extLst>
      <p:ext uri="{BB962C8B-B14F-4D97-AF65-F5344CB8AC3E}">
        <p14:creationId xmlns:p14="http://schemas.microsoft.com/office/powerpoint/2010/main" val="205262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FCAAA8-854E-4741-84E6-D5D42BA20ECC}"/>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F5E52715-E1CA-4B9D-AC7A-A43D0A5ACC5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EE5F3053-E871-4EEF-B60D-8FAAECC2086B}"/>
              </a:ext>
            </a:extLst>
          </p:cNvPr>
          <p:cNvSpPr>
            <a:spLocks noGrp="1"/>
          </p:cNvSpPr>
          <p:nvPr>
            <p:ph type="dt" sz="half" idx="10"/>
          </p:nvPr>
        </p:nvSpPr>
        <p:spPr/>
        <p:txBody>
          <a:bodyPr/>
          <a:lstStyle/>
          <a:p>
            <a:fld id="{42355426-97E2-45F1-BFD0-03EFFC4A0755}" type="datetimeFigureOut">
              <a:rPr lang="de-AT" smtClean="0"/>
              <a:t>29.06.2020</a:t>
            </a:fld>
            <a:endParaRPr lang="de-AT"/>
          </a:p>
        </p:txBody>
      </p:sp>
      <p:sp>
        <p:nvSpPr>
          <p:cNvPr id="5" name="Fußzeilenplatzhalter 4">
            <a:extLst>
              <a:ext uri="{FF2B5EF4-FFF2-40B4-BE49-F238E27FC236}">
                <a16:creationId xmlns:a16="http://schemas.microsoft.com/office/drawing/2014/main" id="{112F15CF-1AEB-46F0-BDB3-57CF32551CE1}"/>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72F70584-E78C-4C23-BEF0-C9BE8142CA6D}"/>
              </a:ext>
            </a:extLst>
          </p:cNvPr>
          <p:cNvSpPr>
            <a:spLocks noGrp="1"/>
          </p:cNvSpPr>
          <p:nvPr>
            <p:ph type="sldNum" sz="quarter" idx="12"/>
          </p:nvPr>
        </p:nvSpPr>
        <p:spPr/>
        <p:txBody>
          <a:bodyPr/>
          <a:lstStyle/>
          <a:p>
            <a:fld id="{6C5E9DC9-38B8-4401-9FDF-2AD7D83F2632}" type="slidenum">
              <a:rPr lang="de-AT" smtClean="0"/>
              <a:t>‹Nr.›</a:t>
            </a:fld>
            <a:endParaRPr lang="de-AT"/>
          </a:p>
        </p:txBody>
      </p:sp>
    </p:spTree>
    <p:extLst>
      <p:ext uri="{BB962C8B-B14F-4D97-AF65-F5344CB8AC3E}">
        <p14:creationId xmlns:p14="http://schemas.microsoft.com/office/powerpoint/2010/main" val="2339091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CDB3AB-E382-4C51-811A-8B7825FF11A5}"/>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45C94C20-D9E2-4247-9711-F61D863E53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B1994555-02B1-4857-ACA9-EE1438AA4BBB}"/>
              </a:ext>
            </a:extLst>
          </p:cNvPr>
          <p:cNvSpPr>
            <a:spLocks noGrp="1"/>
          </p:cNvSpPr>
          <p:nvPr>
            <p:ph type="dt" sz="half" idx="10"/>
          </p:nvPr>
        </p:nvSpPr>
        <p:spPr/>
        <p:txBody>
          <a:bodyPr/>
          <a:lstStyle/>
          <a:p>
            <a:fld id="{42355426-97E2-45F1-BFD0-03EFFC4A0755}" type="datetimeFigureOut">
              <a:rPr lang="de-AT" smtClean="0"/>
              <a:t>29.06.2020</a:t>
            </a:fld>
            <a:endParaRPr lang="de-AT"/>
          </a:p>
        </p:txBody>
      </p:sp>
      <p:sp>
        <p:nvSpPr>
          <p:cNvPr id="5" name="Fußzeilenplatzhalter 4">
            <a:extLst>
              <a:ext uri="{FF2B5EF4-FFF2-40B4-BE49-F238E27FC236}">
                <a16:creationId xmlns:a16="http://schemas.microsoft.com/office/drawing/2014/main" id="{113DC3EE-F7F4-480A-9978-AA70FE1FCEB8}"/>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1CA57159-4CCF-48C4-88DA-A3F1133260C3}"/>
              </a:ext>
            </a:extLst>
          </p:cNvPr>
          <p:cNvSpPr>
            <a:spLocks noGrp="1"/>
          </p:cNvSpPr>
          <p:nvPr>
            <p:ph type="sldNum" sz="quarter" idx="12"/>
          </p:nvPr>
        </p:nvSpPr>
        <p:spPr/>
        <p:txBody>
          <a:bodyPr/>
          <a:lstStyle/>
          <a:p>
            <a:fld id="{6C5E9DC9-38B8-4401-9FDF-2AD7D83F2632}" type="slidenum">
              <a:rPr lang="de-AT" smtClean="0"/>
              <a:t>‹Nr.›</a:t>
            </a:fld>
            <a:endParaRPr lang="de-AT"/>
          </a:p>
        </p:txBody>
      </p:sp>
    </p:spTree>
    <p:extLst>
      <p:ext uri="{BB962C8B-B14F-4D97-AF65-F5344CB8AC3E}">
        <p14:creationId xmlns:p14="http://schemas.microsoft.com/office/powerpoint/2010/main" val="2506033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11C8B1-8B02-4D00-A410-ED6718869287}"/>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0219DDF8-38DC-42C6-A703-992DD6CBE2F2}"/>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76ED70DA-E231-4705-A1A6-8F48027C83D3}"/>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55C8FCF3-98E9-425C-90CA-2F8C30D15360}"/>
              </a:ext>
            </a:extLst>
          </p:cNvPr>
          <p:cNvSpPr>
            <a:spLocks noGrp="1"/>
          </p:cNvSpPr>
          <p:nvPr>
            <p:ph type="dt" sz="half" idx="10"/>
          </p:nvPr>
        </p:nvSpPr>
        <p:spPr/>
        <p:txBody>
          <a:bodyPr/>
          <a:lstStyle/>
          <a:p>
            <a:fld id="{42355426-97E2-45F1-BFD0-03EFFC4A0755}" type="datetimeFigureOut">
              <a:rPr lang="de-AT" smtClean="0"/>
              <a:t>29.06.2020</a:t>
            </a:fld>
            <a:endParaRPr lang="de-AT"/>
          </a:p>
        </p:txBody>
      </p:sp>
      <p:sp>
        <p:nvSpPr>
          <p:cNvPr id="6" name="Fußzeilenplatzhalter 5">
            <a:extLst>
              <a:ext uri="{FF2B5EF4-FFF2-40B4-BE49-F238E27FC236}">
                <a16:creationId xmlns:a16="http://schemas.microsoft.com/office/drawing/2014/main" id="{4C70EF68-8649-4BA7-A7A0-673968F85555}"/>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9E53EFD7-36EE-4690-8085-7464F0AC7600}"/>
              </a:ext>
            </a:extLst>
          </p:cNvPr>
          <p:cNvSpPr>
            <a:spLocks noGrp="1"/>
          </p:cNvSpPr>
          <p:nvPr>
            <p:ph type="sldNum" sz="quarter" idx="12"/>
          </p:nvPr>
        </p:nvSpPr>
        <p:spPr/>
        <p:txBody>
          <a:bodyPr/>
          <a:lstStyle/>
          <a:p>
            <a:fld id="{6C5E9DC9-38B8-4401-9FDF-2AD7D83F2632}" type="slidenum">
              <a:rPr lang="de-AT" smtClean="0"/>
              <a:t>‹Nr.›</a:t>
            </a:fld>
            <a:endParaRPr lang="de-AT"/>
          </a:p>
        </p:txBody>
      </p:sp>
    </p:spTree>
    <p:extLst>
      <p:ext uri="{BB962C8B-B14F-4D97-AF65-F5344CB8AC3E}">
        <p14:creationId xmlns:p14="http://schemas.microsoft.com/office/powerpoint/2010/main" val="1482378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923468-6078-49CF-AD0D-FAA0C7DBB344}"/>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CF728E18-F373-4415-BCF7-BBA634A95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FFF9E5C7-9AD2-49EE-A5B8-39BCE7EB8D61}"/>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E25F7438-8381-4A9C-8F7C-FBA8F731EE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6F754380-EA03-4778-96D3-156BDEF96AD5}"/>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5E3F35B6-B6B4-45F2-AF2B-D928A0B12B7F}"/>
              </a:ext>
            </a:extLst>
          </p:cNvPr>
          <p:cNvSpPr>
            <a:spLocks noGrp="1"/>
          </p:cNvSpPr>
          <p:nvPr>
            <p:ph type="dt" sz="half" idx="10"/>
          </p:nvPr>
        </p:nvSpPr>
        <p:spPr/>
        <p:txBody>
          <a:bodyPr/>
          <a:lstStyle/>
          <a:p>
            <a:fld id="{42355426-97E2-45F1-BFD0-03EFFC4A0755}" type="datetimeFigureOut">
              <a:rPr lang="de-AT" smtClean="0"/>
              <a:t>29.06.2020</a:t>
            </a:fld>
            <a:endParaRPr lang="de-AT"/>
          </a:p>
        </p:txBody>
      </p:sp>
      <p:sp>
        <p:nvSpPr>
          <p:cNvPr id="8" name="Fußzeilenplatzhalter 7">
            <a:extLst>
              <a:ext uri="{FF2B5EF4-FFF2-40B4-BE49-F238E27FC236}">
                <a16:creationId xmlns:a16="http://schemas.microsoft.com/office/drawing/2014/main" id="{C5C01C64-0EC8-413D-9F46-CB1910E3FC95}"/>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4AA5DACC-F4FE-4328-923B-7DD3287171F5}"/>
              </a:ext>
            </a:extLst>
          </p:cNvPr>
          <p:cNvSpPr>
            <a:spLocks noGrp="1"/>
          </p:cNvSpPr>
          <p:nvPr>
            <p:ph type="sldNum" sz="quarter" idx="12"/>
          </p:nvPr>
        </p:nvSpPr>
        <p:spPr/>
        <p:txBody>
          <a:bodyPr/>
          <a:lstStyle/>
          <a:p>
            <a:fld id="{6C5E9DC9-38B8-4401-9FDF-2AD7D83F2632}" type="slidenum">
              <a:rPr lang="de-AT" smtClean="0"/>
              <a:t>‹Nr.›</a:t>
            </a:fld>
            <a:endParaRPr lang="de-AT"/>
          </a:p>
        </p:txBody>
      </p:sp>
    </p:spTree>
    <p:extLst>
      <p:ext uri="{BB962C8B-B14F-4D97-AF65-F5344CB8AC3E}">
        <p14:creationId xmlns:p14="http://schemas.microsoft.com/office/powerpoint/2010/main" val="2477456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97977C-622C-4C0B-A04E-847F8FE4E9A6}"/>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D6ECAFBC-FA2C-4736-B561-1B73F8DF96DA}"/>
              </a:ext>
            </a:extLst>
          </p:cNvPr>
          <p:cNvSpPr>
            <a:spLocks noGrp="1"/>
          </p:cNvSpPr>
          <p:nvPr>
            <p:ph type="dt" sz="half" idx="10"/>
          </p:nvPr>
        </p:nvSpPr>
        <p:spPr/>
        <p:txBody>
          <a:bodyPr/>
          <a:lstStyle/>
          <a:p>
            <a:fld id="{42355426-97E2-45F1-BFD0-03EFFC4A0755}" type="datetimeFigureOut">
              <a:rPr lang="de-AT" smtClean="0"/>
              <a:t>29.06.2020</a:t>
            </a:fld>
            <a:endParaRPr lang="de-AT"/>
          </a:p>
        </p:txBody>
      </p:sp>
      <p:sp>
        <p:nvSpPr>
          <p:cNvPr id="4" name="Fußzeilenplatzhalter 3">
            <a:extLst>
              <a:ext uri="{FF2B5EF4-FFF2-40B4-BE49-F238E27FC236}">
                <a16:creationId xmlns:a16="http://schemas.microsoft.com/office/drawing/2014/main" id="{70825C64-787B-46FC-A6C0-96307222F947}"/>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59887F71-A2AA-486A-9752-C2590F681649}"/>
              </a:ext>
            </a:extLst>
          </p:cNvPr>
          <p:cNvSpPr>
            <a:spLocks noGrp="1"/>
          </p:cNvSpPr>
          <p:nvPr>
            <p:ph type="sldNum" sz="quarter" idx="12"/>
          </p:nvPr>
        </p:nvSpPr>
        <p:spPr/>
        <p:txBody>
          <a:bodyPr/>
          <a:lstStyle/>
          <a:p>
            <a:fld id="{6C5E9DC9-38B8-4401-9FDF-2AD7D83F2632}" type="slidenum">
              <a:rPr lang="de-AT" smtClean="0"/>
              <a:t>‹Nr.›</a:t>
            </a:fld>
            <a:endParaRPr lang="de-AT"/>
          </a:p>
        </p:txBody>
      </p:sp>
    </p:spTree>
    <p:extLst>
      <p:ext uri="{BB962C8B-B14F-4D97-AF65-F5344CB8AC3E}">
        <p14:creationId xmlns:p14="http://schemas.microsoft.com/office/powerpoint/2010/main" val="1413645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2689DAF-AB3E-436F-A5C0-B2F72D6BDCA7}"/>
              </a:ext>
            </a:extLst>
          </p:cNvPr>
          <p:cNvSpPr>
            <a:spLocks noGrp="1"/>
          </p:cNvSpPr>
          <p:nvPr>
            <p:ph type="dt" sz="half" idx="10"/>
          </p:nvPr>
        </p:nvSpPr>
        <p:spPr/>
        <p:txBody>
          <a:bodyPr/>
          <a:lstStyle/>
          <a:p>
            <a:fld id="{42355426-97E2-45F1-BFD0-03EFFC4A0755}" type="datetimeFigureOut">
              <a:rPr lang="de-AT" smtClean="0"/>
              <a:t>29.06.2020</a:t>
            </a:fld>
            <a:endParaRPr lang="de-AT"/>
          </a:p>
        </p:txBody>
      </p:sp>
      <p:sp>
        <p:nvSpPr>
          <p:cNvPr id="3" name="Fußzeilenplatzhalter 2">
            <a:extLst>
              <a:ext uri="{FF2B5EF4-FFF2-40B4-BE49-F238E27FC236}">
                <a16:creationId xmlns:a16="http://schemas.microsoft.com/office/drawing/2014/main" id="{806B5699-4CA2-4553-846E-42695A78055A}"/>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B41255B7-0F69-481A-8940-DE94F1AB6167}"/>
              </a:ext>
            </a:extLst>
          </p:cNvPr>
          <p:cNvSpPr>
            <a:spLocks noGrp="1"/>
          </p:cNvSpPr>
          <p:nvPr>
            <p:ph type="sldNum" sz="quarter" idx="12"/>
          </p:nvPr>
        </p:nvSpPr>
        <p:spPr/>
        <p:txBody>
          <a:bodyPr/>
          <a:lstStyle/>
          <a:p>
            <a:fld id="{6C5E9DC9-38B8-4401-9FDF-2AD7D83F2632}" type="slidenum">
              <a:rPr lang="de-AT" smtClean="0"/>
              <a:t>‹Nr.›</a:t>
            </a:fld>
            <a:endParaRPr lang="de-AT"/>
          </a:p>
        </p:txBody>
      </p:sp>
    </p:spTree>
    <p:extLst>
      <p:ext uri="{BB962C8B-B14F-4D97-AF65-F5344CB8AC3E}">
        <p14:creationId xmlns:p14="http://schemas.microsoft.com/office/powerpoint/2010/main" val="3895680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CB285F-9442-48D2-83B2-77A58B29058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4DA8B1BD-EA83-45F9-BAB1-22638DFF6B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6D1BE9DC-48DB-4D84-AFC6-04DF270CC7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55EE1D5-BDE2-419F-95A4-3136730B7D2F}"/>
              </a:ext>
            </a:extLst>
          </p:cNvPr>
          <p:cNvSpPr>
            <a:spLocks noGrp="1"/>
          </p:cNvSpPr>
          <p:nvPr>
            <p:ph type="dt" sz="half" idx="10"/>
          </p:nvPr>
        </p:nvSpPr>
        <p:spPr/>
        <p:txBody>
          <a:bodyPr/>
          <a:lstStyle/>
          <a:p>
            <a:fld id="{42355426-97E2-45F1-BFD0-03EFFC4A0755}" type="datetimeFigureOut">
              <a:rPr lang="de-AT" smtClean="0"/>
              <a:t>29.06.2020</a:t>
            </a:fld>
            <a:endParaRPr lang="de-AT"/>
          </a:p>
        </p:txBody>
      </p:sp>
      <p:sp>
        <p:nvSpPr>
          <p:cNvPr id="6" name="Fußzeilenplatzhalter 5">
            <a:extLst>
              <a:ext uri="{FF2B5EF4-FFF2-40B4-BE49-F238E27FC236}">
                <a16:creationId xmlns:a16="http://schemas.microsoft.com/office/drawing/2014/main" id="{23DEDF0C-782E-4B92-8090-8756030176D2}"/>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A7AC420D-01E3-4FEB-8614-FB76E4721E8B}"/>
              </a:ext>
            </a:extLst>
          </p:cNvPr>
          <p:cNvSpPr>
            <a:spLocks noGrp="1"/>
          </p:cNvSpPr>
          <p:nvPr>
            <p:ph type="sldNum" sz="quarter" idx="12"/>
          </p:nvPr>
        </p:nvSpPr>
        <p:spPr/>
        <p:txBody>
          <a:bodyPr/>
          <a:lstStyle/>
          <a:p>
            <a:fld id="{6C5E9DC9-38B8-4401-9FDF-2AD7D83F2632}" type="slidenum">
              <a:rPr lang="de-AT" smtClean="0"/>
              <a:t>‹Nr.›</a:t>
            </a:fld>
            <a:endParaRPr lang="de-AT"/>
          </a:p>
        </p:txBody>
      </p:sp>
    </p:spTree>
    <p:extLst>
      <p:ext uri="{BB962C8B-B14F-4D97-AF65-F5344CB8AC3E}">
        <p14:creationId xmlns:p14="http://schemas.microsoft.com/office/powerpoint/2010/main" val="4293584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A59851-2146-41A2-BC4E-ADD9F68121E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9A7A03FE-AB43-4FA4-8613-8F3FF6898E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E2342641-A017-4634-B89F-A7F0173052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CF0B249-BF29-4934-9624-5AC3361382B1}"/>
              </a:ext>
            </a:extLst>
          </p:cNvPr>
          <p:cNvSpPr>
            <a:spLocks noGrp="1"/>
          </p:cNvSpPr>
          <p:nvPr>
            <p:ph type="dt" sz="half" idx="10"/>
          </p:nvPr>
        </p:nvSpPr>
        <p:spPr/>
        <p:txBody>
          <a:bodyPr/>
          <a:lstStyle/>
          <a:p>
            <a:fld id="{42355426-97E2-45F1-BFD0-03EFFC4A0755}" type="datetimeFigureOut">
              <a:rPr lang="de-AT" smtClean="0"/>
              <a:t>29.06.2020</a:t>
            </a:fld>
            <a:endParaRPr lang="de-AT"/>
          </a:p>
        </p:txBody>
      </p:sp>
      <p:sp>
        <p:nvSpPr>
          <p:cNvPr id="6" name="Fußzeilenplatzhalter 5">
            <a:extLst>
              <a:ext uri="{FF2B5EF4-FFF2-40B4-BE49-F238E27FC236}">
                <a16:creationId xmlns:a16="http://schemas.microsoft.com/office/drawing/2014/main" id="{0515B8FE-B5F1-45B1-BC74-30C395750802}"/>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149449F4-59B4-4635-9311-D03AC6376AC8}"/>
              </a:ext>
            </a:extLst>
          </p:cNvPr>
          <p:cNvSpPr>
            <a:spLocks noGrp="1"/>
          </p:cNvSpPr>
          <p:nvPr>
            <p:ph type="sldNum" sz="quarter" idx="12"/>
          </p:nvPr>
        </p:nvSpPr>
        <p:spPr/>
        <p:txBody>
          <a:bodyPr/>
          <a:lstStyle/>
          <a:p>
            <a:fld id="{6C5E9DC9-38B8-4401-9FDF-2AD7D83F2632}" type="slidenum">
              <a:rPr lang="de-AT" smtClean="0"/>
              <a:t>‹Nr.›</a:t>
            </a:fld>
            <a:endParaRPr lang="de-AT"/>
          </a:p>
        </p:txBody>
      </p:sp>
    </p:spTree>
    <p:extLst>
      <p:ext uri="{BB962C8B-B14F-4D97-AF65-F5344CB8AC3E}">
        <p14:creationId xmlns:p14="http://schemas.microsoft.com/office/powerpoint/2010/main" val="1766534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6FBFA40B-7611-4AAA-99DA-0B6B1BA254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E4224B05-DDF4-4B2A-89DC-316D8D75D4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C97825F3-6F62-4B86-AC34-65BA85967B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355426-97E2-45F1-BFD0-03EFFC4A0755}" type="datetimeFigureOut">
              <a:rPr lang="de-AT" smtClean="0"/>
              <a:t>29.06.2020</a:t>
            </a:fld>
            <a:endParaRPr lang="de-AT"/>
          </a:p>
        </p:txBody>
      </p:sp>
      <p:sp>
        <p:nvSpPr>
          <p:cNvPr id="5" name="Fußzeilenplatzhalter 4">
            <a:extLst>
              <a:ext uri="{FF2B5EF4-FFF2-40B4-BE49-F238E27FC236}">
                <a16:creationId xmlns:a16="http://schemas.microsoft.com/office/drawing/2014/main" id="{CA8DFD0B-DC85-4C9F-BE4E-6138EAB198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6A3F7C77-7B9A-4C3C-9C72-1F5554D7A7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5E9DC9-38B8-4401-9FDF-2AD7D83F2632}" type="slidenum">
              <a:rPr lang="de-AT" smtClean="0"/>
              <a:t>‹Nr.›</a:t>
            </a:fld>
            <a:endParaRPr lang="de-AT"/>
          </a:p>
        </p:txBody>
      </p:sp>
    </p:spTree>
    <p:extLst>
      <p:ext uri="{BB962C8B-B14F-4D97-AF65-F5344CB8AC3E}">
        <p14:creationId xmlns:p14="http://schemas.microsoft.com/office/powerpoint/2010/main" val="2138555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tiff"/><Relationship Id="rId3" Type="http://schemas.openxmlformats.org/officeDocument/2006/relationships/audio" Target="../media/media1.m4a"/><Relationship Id="rId7" Type="http://schemas.openxmlformats.org/officeDocument/2006/relationships/image" Target="../media/image3.jpg"/><Relationship Id="rId12" Type="http://schemas.openxmlformats.org/officeDocument/2006/relationships/image" Target="../media/image8.png"/><Relationship Id="rId2" Type="http://schemas.microsoft.com/office/2007/relationships/media" Target="../media/media1.m4a"/><Relationship Id="rId1" Type="http://schemas.openxmlformats.org/officeDocument/2006/relationships/tags" Target="../tags/tag1.xml"/><Relationship Id="rId6" Type="http://schemas.openxmlformats.org/officeDocument/2006/relationships/image" Target="../media/image2.tiff"/><Relationship Id="rId11" Type="http://schemas.openxmlformats.org/officeDocument/2006/relationships/image" Target="../media/image7.tiff"/><Relationship Id="rId5" Type="http://schemas.openxmlformats.org/officeDocument/2006/relationships/image" Target="../media/image1.png"/><Relationship Id="rId10" Type="http://schemas.openxmlformats.org/officeDocument/2006/relationships/image" Target="../media/image6.tiff"/><Relationship Id="rId4" Type="http://schemas.openxmlformats.org/officeDocument/2006/relationships/slideLayout" Target="../slideLayouts/slideLayout1.xm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audio" Target="../media/media2.m4a"/><Relationship Id="rId2" Type="http://schemas.microsoft.com/office/2007/relationships/media" Target="../media/media2.m4a"/><Relationship Id="rId1" Type="http://schemas.openxmlformats.org/officeDocument/2006/relationships/tags" Target="../tags/tag2.xml"/><Relationship Id="rId5" Type="http://schemas.openxmlformats.org/officeDocument/2006/relationships/image" Target="../media/image8.png"/><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media3.m4a"/><Relationship Id="rId2" Type="http://schemas.microsoft.com/office/2007/relationships/media" Target="../media/media3.m4a"/><Relationship Id="rId1" Type="http://schemas.openxmlformats.org/officeDocument/2006/relationships/tags" Target="../tags/tag3.xml"/><Relationship Id="rId6" Type="http://schemas.openxmlformats.org/officeDocument/2006/relationships/image" Target="../media/image8.png"/><Relationship Id="rId5" Type="http://schemas.openxmlformats.org/officeDocument/2006/relationships/image" Target="../media/image9.jpg"/><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media4.m4a"/><Relationship Id="rId2" Type="http://schemas.microsoft.com/office/2007/relationships/media" Target="../media/media4.m4a"/><Relationship Id="rId1" Type="http://schemas.openxmlformats.org/officeDocument/2006/relationships/tags" Target="../tags/tag4.xml"/><Relationship Id="rId5" Type="http://schemas.openxmlformats.org/officeDocument/2006/relationships/image" Target="../media/image8.pn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audio" Target="../media/media5.m4a"/><Relationship Id="rId7" Type="http://schemas.openxmlformats.org/officeDocument/2006/relationships/image" Target="../media/image12.jpg"/><Relationship Id="rId2" Type="http://schemas.microsoft.com/office/2007/relationships/media" Target="../media/media5.m4a"/><Relationship Id="rId1" Type="http://schemas.openxmlformats.org/officeDocument/2006/relationships/tags" Target="../tags/tag5.xml"/><Relationship Id="rId6" Type="http://schemas.openxmlformats.org/officeDocument/2006/relationships/image" Target="../media/image11.jpg"/><Relationship Id="rId5" Type="http://schemas.openxmlformats.org/officeDocument/2006/relationships/image" Target="../media/image10.jpeg"/><Relationship Id="rId4" Type="http://schemas.openxmlformats.org/officeDocument/2006/relationships/slideLayout" Target="../slideLayouts/slideLayout2.xml"/><Relationship Id="rId9" Type="http://schemas.openxmlformats.org/officeDocument/2006/relationships/image" Target="../media/image13.jpg"/></Relationships>
</file>

<file path=ppt/slides/_rels/slide6.xml.rels><?xml version="1.0" encoding="UTF-8" standalone="yes"?>
<Relationships xmlns="http://schemas.openxmlformats.org/package/2006/relationships"><Relationship Id="rId3" Type="http://schemas.openxmlformats.org/officeDocument/2006/relationships/audio" Target="../media/media6.m4a"/><Relationship Id="rId2" Type="http://schemas.microsoft.com/office/2007/relationships/media" Target="../media/media6.m4a"/><Relationship Id="rId1" Type="http://schemas.openxmlformats.org/officeDocument/2006/relationships/tags" Target="../tags/tag6.xml"/><Relationship Id="rId5" Type="http://schemas.openxmlformats.org/officeDocument/2006/relationships/image" Target="../media/image8.pn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0B9AAE8-F0A9-49EC-B4D9-F02898195E5C}"/>
              </a:ext>
            </a:extLst>
          </p:cNvPr>
          <p:cNvPicPr>
            <a:picLocks noChangeAspect="1"/>
          </p:cNvPicPr>
          <p:nvPr/>
        </p:nvPicPr>
        <p:blipFill>
          <a:blip r:embed="rId5"/>
          <a:stretch>
            <a:fillRect/>
          </a:stretch>
        </p:blipFill>
        <p:spPr>
          <a:xfrm>
            <a:off x="0" y="3071755"/>
            <a:ext cx="12192000" cy="1304657"/>
          </a:xfrm>
          <a:prstGeom prst="rect">
            <a:avLst/>
          </a:prstGeom>
          <a:solidFill>
            <a:schemeClr val="accent1">
              <a:lumMod val="75000"/>
            </a:schemeClr>
          </a:solidFill>
        </p:spPr>
      </p:pic>
      <p:sp>
        <p:nvSpPr>
          <p:cNvPr id="2" name="Title 1"/>
          <p:cNvSpPr>
            <a:spLocks noGrp="1"/>
          </p:cNvSpPr>
          <p:nvPr>
            <p:ph type="ctrTitle"/>
          </p:nvPr>
        </p:nvSpPr>
        <p:spPr>
          <a:xfrm>
            <a:off x="957072" y="895826"/>
            <a:ext cx="10277856" cy="2387600"/>
          </a:xfrm>
        </p:spPr>
        <p:txBody>
          <a:bodyPr>
            <a:normAutofit/>
          </a:bodyPr>
          <a:lstStyle/>
          <a:p>
            <a:br>
              <a:rPr lang="en-GB" sz="2400" b="1" dirty="0">
                <a:latin typeface="Avenir Roman" panose="02000503020000020003" pitchFamily="2" charset="0"/>
              </a:rPr>
            </a:br>
            <a:endParaRPr lang="en-GB" sz="2400" b="1" dirty="0"/>
          </a:p>
        </p:txBody>
      </p:sp>
      <p:pic>
        <p:nvPicPr>
          <p:cNvPr id="5" name="Picture 4">
            <a:extLst>
              <a:ext uri="{FF2B5EF4-FFF2-40B4-BE49-F238E27FC236}">
                <a16:creationId xmlns:a16="http://schemas.microsoft.com/office/drawing/2014/main" id="{E1B74FA2-5B17-544A-B4C7-32723F29BDF8}"/>
              </a:ext>
            </a:extLst>
          </p:cNvPr>
          <p:cNvPicPr>
            <a:picLocks noChangeAspect="1"/>
          </p:cNvPicPr>
          <p:nvPr/>
        </p:nvPicPr>
        <p:blipFill>
          <a:blip r:embed="rId6"/>
          <a:stretch>
            <a:fillRect/>
          </a:stretch>
        </p:blipFill>
        <p:spPr>
          <a:xfrm>
            <a:off x="260223" y="248920"/>
            <a:ext cx="3519932" cy="1293813"/>
          </a:xfrm>
          <a:prstGeom prst="rect">
            <a:avLst/>
          </a:prstGeom>
        </p:spPr>
      </p:pic>
      <p:pic>
        <p:nvPicPr>
          <p:cNvPr id="8" name="Grafik 12">
            <a:extLst>
              <a:ext uri="{FF2B5EF4-FFF2-40B4-BE49-F238E27FC236}">
                <a16:creationId xmlns:a16="http://schemas.microsoft.com/office/drawing/2014/main" id="{0486DA26-968E-1B4A-A263-E2F1445EBC4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1590" y="5150904"/>
            <a:ext cx="2686050" cy="1414653"/>
          </a:xfrm>
          <a:prstGeom prst="rect">
            <a:avLst/>
          </a:prstGeom>
        </p:spPr>
      </p:pic>
      <p:pic>
        <p:nvPicPr>
          <p:cNvPr id="7" name="Picture 6">
            <a:extLst>
              <a:ext uri="{FF2B5EF4-FFF2-40B4-BE49-F238E27FC236}">
                <a16:creationId xmlns:a16="http://schemas.microsoft.com/office/drawing/2014/main" id="{E663F052-D7D7-4B40-86E9-23E8FDDB4464}"/>
              </a:ext>
            </a:extLst>
          </p:cNvPr>
          <p:cNvPicPr>
            <a:picLocks noChangeAspect="1"/>
          </p:cNvPicPr>
          <p:nvPr/>
        </p:nvPicPr>
        <p:blipFill>
          <a:blip r:embed="rId8"/>
          <a:stretch>
            <a:fillRect/>
          </a:stretch>
        </p:blipFill>
        <p:spPr>
          <a:xfrm>
            <a:off x="4263896" y="5150910"/>
            <a:ext cx="1282483" cy="1282483"/>
          </a:xfrm>
          <a:prstGeom prst="rect">
            <a:avLst/>
          </a:prstGeom>
        </p:spPr>
      </p:pic>
      <p:pic>
        <p:nvPicPr>
          <p:cNvPr id="9" name="Grafik 1">
            <a:extLst>
              <a:ext uri="{FF2B5EF4-FFF2-40B4-BE49-F238E27FC236}">
                <a16:creationId xmlns:a16="http://schemas.microsoft.com/office/drawing/2014/main" id="{6549C0F9-3829-F14D-90C1-A0E9F2E31168}"/>
              </a:ext>
            </a:extLst>
          </p:cNvPr>
          <p:cNvPicPr>
            <a:picLocks noChangeAspect="1"/>
          </p:cNvPicPr>
          <p:nvPr/>
        </p:nvPicPr>
        <p:blipFill>
          <a:blip r:embed="rId9"/>
          <a:stretch>
            <a:fillRect/>
          </a:stretch>
        </p:blipFill>
        <p:spPr>
          <a:xfrm>
            <a:off x="8929021" y="4476238"/>
            <a:ext cx="3212503" cy="741347"/>
          </a:xfrm>
          <a:prstGeom prst="rect">
            <a:avLst/>
          </a:prstGeom>
        </p:spPr>
      </p:pic>
      <p:pic>
        <p:nvPicPr>
          <p:cNvPr id="10" name="Picture 9">
            <a:extLst>
              <a:ext uri="{FF2B5EF4-FFF2-40B4-BE49-F238E27FC236}">
                <a16:creationId xmlns:a16="http://schemas.microsoft.com/office/drawing/2014/main" id="{8434AAB5-08DC-214F-9035-5B0E9B6A51DB}"/>
              </a:ext>
            </a:extLst>
          </p:cNvPr>
          <p:cNvPicPr>
            <a:picLocks noChangeAspect="1"/>
          </p:cNvPicPr>
          <p:nvPr/>
        </p:nvPicPr>
        <p:blipFill>
          <a:blip r:embed="rId10"/>
          <a:stretch>
            <a:fillRect/>
          </a:stretch>
        </p:blipFill>
        <p:spPr>
          <a:xfrm>
            <a:off x="522329" y="5313038"/>
            <a:ext cx="3437367" cy="1114821"/>
          </a:xfrm>
          <a:prstGeom prst="rect">
            <a:avLst/>
          </a:prstGeom>
        </p:spPr>
      </p:pic>
      <p:pic>
        <p:nvPicPr>
          <p:cNvPr id="12" name="Picture 11">
            <a:extLst>
              <a:ext uri="{FF2B5EF4-FFF2-40B4-BE49-F238E27FC236}">
                <a16:creationId xmlns:a16="http://schemas.microsoft.com/office/drawing/2014/main" id="{05E01700-2029-7840-8685-E8CBA37712DB}"/>
              </a:ext>
            </a:extLst>
          </p:cNvPr>
          <p:cNvPicPr>
            <a:picLocks noChangeAspect="1"/>
          </p:cNvPicPr>
          <p:nvPr/>
        </p:nvPicPr>
        <p:blipFill>
          <a:blip r:embed="rId11"/>
          <a:stretch>
            <a:fillRect/>
          </a:stretch>
        </p:blipFill>
        <p:spPr>
          <a:xfrm>
            <a:off x="9089366" y="5393244"/>
            <a:ext cx="2891814" cy="931164"/>
          </a:xfrm>
          <a:prstGeom prst="rect">
            <a:avLst/>
          </a:prstGeom>
        </p:spPr>
      </p:pic>
      <p:sp>
        <p:nvSpPr>
          <p:cNvPr id="13" name="Titel 2">
            <a:extLst>
              <a:ext uri="{FF2B5EF4-FFF2-40B4-BE49-F238E27FC236}">
                <a16:creationId xmlns:a16="http://schemas.microsoft.com/office/drawing/2014/main" id="{A4AC8E36-3208-40AE-AFEE-2BF183FADC12}"/>
              </a:ext>
            </a:extLst>
          </p:cNvPr>
          <p:cNvSpPr txBox="1">
            <a:spLocks/>
          </p:cNvSpPr>
          <p:nvPr/>
        </p:nvSpPr>
        <p:spPr>
          <a:xfrm>
            <a:off x="233578" y="1378100"/>
            <a:ext cx="11376024" cy="169365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SY" sz="2800" dirty="0"/>
              <a:t>ما هو تأثير السعة الحرارية للماء على الجو المحيط</a:t>
            </a:r>
          </a:p>
          <a:p>
            <a:r>
              <a:rPr lang="de-AT" sz="2800" dirty="0"/>
              <a:t>Wie wirken sich die hohen Wärmewerte</a:t>
            </a:r>
            <a:endParaRPr lang="ar-SY" sz="2800" dirty="0"/>
          </a:p>
          <a:p>
            <a:r>
              <a:rPr lang="de-AT" sz="2800" dirty="0"/>
              <a:t> des Wassers in der Natur aus</a:t>
            </a:r>
          </a:p>
          <a:p>
            <a:r>
              <a:rPr lang="de-AT" sz="2800" b="1" dirty="0"/>
              <a:t>(Physik)</a:t>
            </a:r>
            <a:endParaRPr lang="ar-SY" sz="2800" b="1" dirty="0"/>
          </a:p>
          <a:p>
            <a:endParaRPr lang="de-AT" sz="2800" dirty="0"/>
          </a:p>
        </p:txBody>
      </p:sp>
      <p:sp>
        <p:nvSpPr>
          <p:cNvPr id="14" name="Textfeld 13">
            <a:extLst>
              <a:ext uri="{FF2B5EF4-FFF2-40B4-BE49-F238E27FC236}">
                <a16:creationId xmlns:a16="http://schemas.microsoft.com/office/drawing/2014/main" id="{F456359F-C905-4D47-8688-3805CFBF6179}"/>
              </a:ext>
            </a:extLst>
          </p:cNvPr>
          <p:cNvSpPr txBox="1"/>
          <p:nvPr/>
        </p:nvSpPr>
        <p:spPr>
          <a:xfrm>
            <a:off x="413785" y="4484055"/>
            <a:ext cx="3740772" cy="369332"/>
          </a:xfrm>
          <a:prstGeom prst="rect">
            <a:avLst/>
          </a:prstGeom>
          <a:noFill/>
        </p:spPr>
        <p:txBody>
          <a:bodyPr wrap="square" rtlCol="0">
            <a:spAutoFit/>
          </a:bodyPr>
          <a:lstStyle/>
          <a:p>
            <a:r>
              <a:rPr lang="de-DE" dirty="0"/>
              <a:t>Kooperationspartner*innen:</a:t>
            </a:r>
          </a:p>
        </p:txBody>
      </p:sp>
      <p:pic>
        <p:nvPicPr>
          <p:cNvPr id="17" name="Audio 16">
            <a:hlinkClick r:id="" action="ppaction://media"/>
            <a:extLst>
              <a:ext uri="{FF2B5EF4-FFF2-40B4-BE49-F238E27FC236}">
                <a16:creationId xmlns:a16="http://schemas.microsoft.com/office/drawing/2014/main" id="{7D4856BC-EC99-408C-82CD-EB659F6CFA8D}"/>
              </a:ext>
            </a:extLst>
          </p:cNvPr>
          <p:cNvPicPr>
            <a:picLocks noChangeAspect="1"/>
          </p:cNvPicPr>
          <p:nvPr>
            <a:audioFile r:link="rId3"/>
            <p:extLst>
              <p:ext uri="{DAA4B4D4-6D71-4841-9C94-3DE7FCFB9230}">
                <p14:media xmlns:p14="http://schemas.microsoft.com/office/powerpoint/2010/main" r:embed="rId2"/>
              </p:ext>
            </p:extLst>
          </p:nvPr>
        </p:nvPicPr>
        <p:blipFill>
          <a:blip r:embed="rId12"/>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591297752"/>
      </p:ext>
    </p:extLst>
  </p:cSld>
  <p:clrMapOvr>
    <a:masterClrMapping/>
  </p:clrMapOvr>
  <mc:AlternateContent xmlns:mc="http://schemas.openxmlformats.org/markup-compatibility/2006" xmlns:p14="http://schemas.microsoft.com/office/powerpoint/2010/main">
    <mc:Choice Requires="p14">
      <p:transition spd="slow" p14:dur="2000" advTm="56285"/>
    </mc:Choice>
    <mc:Fallback xmlns="">
      <p:transition spd="slow" advTm="562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 calcmode="lin" valueType="num">
                                      <p:cBhvr additive="base">
                                        <p:cTn id="1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3">
                                            <p:txEl>
                                              <p:pRg st="1" end="1"/>
                                            </p:txEl>
                                          </p:spTgt>
                                        </p:tgtEl>
                                        <p:attrNameLst>
                                          <p:attrName>style.visibility</p:attrName>
                                        </p:attrNameLst>
                                      </p:cBhvr>
                                      <p:to>
                                        <p:strVal val="visible"/>
                                      </p:to>
                                    </p:set>
                                    <p:animEffect transition="in" filter="fade">
                                      <p:cBhvr>
                                        <p:cTn id="22" dur="1000"/>
                                        <p:tgtEl>
                                          <p:spTgt spid="13">
                                            <p:txEl>
                                              <p:pRg st="1" end="1"/>
                                            </p:txEl>
                                          </p:spTgt>
                                        </p:tgtEl>
                                      </p:cBhvr>
                                    </p:animEffect>
                                    <p:anim calcmode="lin" valueType="num">
                                      <p:cBhvr>
                                        <p:cTn id="23" dur="1000" fill="hold"/>
                                        <p:tgtEl>
                                          <p:spTgt spid="1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13">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3">
                                            <p:txEl>
                                              <p:pRg st="2" end="2"/>
                                            </p:txEl>
                                          </p:spTgt>
                                        </p:tgtEl>
                                        <p:attrNameLst>
                                          <p:attrName>style.visibility</p:attrName>
                                        </p:attrNameLst>
                                      </p:cBhvr>
                                      <p:to>
                                        <p:strVal val="visible"/>
                                      </p:to>
                                    </p:set>
                                    <p:animEffect transition="in" filter="fade">
                                      <p:cBhvr>
                                        <p:cTn id="27" dur="1000"/>
                                        <p:tgtEl>
                                          <p:spTgt spid="13">
                                            <p:txEl>
                                              <p:pRg st="2" end="2"/>
                                            </p:txEl>
                                          </p:spTgt>
                                        </p:tgtEl>
                                      </p:cBhvr>
                                    </p:animEffect>
                                    <p:anim calcmode="lin" valueType="num">
                                      <p:cBhvr>
                                        <p:cTn id="28" dur="1000" fill="hold"/>
                                        <p:tgtEl>
                                          <p:spTgt spid="1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13">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3">
                                            <p:txEl>
                                              <p:pRg st="3" end="3"/>
                                            </p:txEl>
                                          </p:spTgt>
                                        </p:tgtEl>
                                        <p:attrNameLst>
                                          <p:attrName>style.visibility</p:attrName>
                                        </p:attrNameLst>
                                      </p:cBhvr>
                                      <p:to>
                                        <p:strVal val="visible"/>
                                      </p:to>
                                    </p:set>
                                    <p:animEffect transition="in" filter="fade">
                                      <p:cBhvr>
                                        <p:cTn id="32" dur="1000"/>
                                        <p:tgtEl>
                                          <p:spTgt spid="13">
                                            <p:txEl>
                                              <p:pRg st="3" end="3"/>
                                            </p:txEl>
                                          </p:spTgt>
                                        </p:tgtEl>
                                      </p:cBhvr>
                                    </p:animEffect>
                                    <p:anim calcmode="lin" valueType="num">
                                      <p:cBhvr>
                                        <p:cTn id="33" dur="1000" fill="hold"/>
                                        <p:tgtEl>
                                          <p:spTgt spid="1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1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5" fill="hold" display="0">
                  <p:stCondLst>
                    <p:cond delay="indefinite"/>
                  </p:stCondLst>
                  <p:endCondLst>
                    <p:cond evt="onStopAudio" delay="0">
                      <p:tgtEl>
                        <p:sldTgt/>
                      </p:tgtEl>
                    </p:cond>
                  </p:endCondLst>
                </p:cTn>
                <p:tgtEl>
                  <p:spTgt spid="17"/>
                </p:tgtEl>
              </p:cMediaNode>
            </p:audio>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9A48AC-C555-40B1-872C-17E4884F9879}"/>
              </a:ext>
            </a:extLst>
          </p:cNvPr>
          <p:cNvSpPr>
            <a:spLocks noGrp="1"/>
          </p:cNvSpPr>
          <p:nvPr>
            <p:ph type="title"/>
          </p:nvPr>
        </p:nvSpPr>
        <p:spPr/>
        <p:txBody>
          <a:bodyPr/>
          <a:lstStyle/>
          <a:p>
            <a:pPr algn="ctr"/>
            <a:r>
              <a:rPr lang="ar-SY" dirty="0"/>
              <a:t>الظواهر الناتجة عن ذلك</a:t>
            </a:r>
            <a:endParaRPr lang="de-AT" dirty="0"/>
          </a:p>
        </p:txBody>
      </p:sp>
      <p:sp>
        <p:nvSpPr>
          <p:cNvPr id="3" name="Inhaltsplatzhalter 2">
            <a:extLst>
              <a:ext uri="{FF2B5EF4-FFF2-40B4-BE49-F238E27FC236}">
                <a16:creationId xmlns:a16="http://schemas.microsoft.com/office/drawing/2014/main" id="{BCFAB09C-1B1F-429F-895A-787F62723633}"/>
              </a:ext>
            </a:extLst>
          </p:cNvPr>
          <p:cNvSpPr>
            <a:spLocks noGrp="1"/>
          </p:cNvSpPr>
          <p:nvPr>
            <p:ph idx="1"/>
          </p:nvPr>
        </p:nvSpPr>
        <p:spPr/>
        <p:txBody>
          <a:bodyPr/>
          <a:lstStyle/>
          <a:p>
            <a:pPr algn="r"/>
            <a:r>
              <a:rPr lang="ar-SY" dirty="0"/>
              <a:t>الماء في المسطحات المائية يمتص الطاقة الحرارية خلال فصل الصيف ببطء وبالتالي فإن معظم الطاقة الحرارية القادمة من الشمس تختزن بالماء وترتفع درجة حرارته أيضا ببطء وعندما يعود الشتاء فإنها تفقد الحرارة على شكل طاقة حرارية تدفء الجو المحيط ولذلك تكون المناطق القريبة من المسطحات المائية ذات درجات حرارة معتدلة صيفا وشتاء, على عكس اليابسة التي تكون في النهار ساخنة أي درجة حرارتها مرتفعة وفي الليل باردة أي تنخفض درجة حرارتها.</a:t>
            </a:r>
          </a:p>
          <a:p>
            <a:pPr algn="r"/>
            <a:r>
              <a:rPr lang="ar-SY" dirty="0"/>
              <a:t>ولنفس السبب فإن الجليد أو الثلج على ظهر الجبال يبقى فترة طويلة دون ان ينصهر على الرغم من ارتفاع درجات الحرارة لأنه يفقد حرارته ببطء شديد </a:t>
            </a:r>
          </a:p>
          <a:p>
            <a:pPr algn="r"/>
            <a:r>
              <a:rPr lang="ar-SY" dirty="0"/>
              <a:t>شاهد الصورة </a:t>
            </a:r>
          </a:p>
          <a:p>
            <a:pPr algn="r"/>
            <a:endParaRPr lang="de-AT" dirty="0"/>
          </a:p>
        </p:txBody>
      </p:sp>
      <p:pic>
        <p:nvPicPr>
          <p:cNvPr id="4" name="Audio 3">
            <a:hlinkClick r:id="" action="ppaction://media"/>
            <a:extLst>
              <a:ext uri="{FF2B5EF4-FFF2-40B4-BE49-F238E27FC236}">
                <a16:creationId xmlns:a16="http://schemas.microsoft.com/office/drawing/2014/main" id="{455396E1-6EEF-46AB-9237-04C9386F9C17}"/>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90430059"/>
      </p:ext>
    </p:extLst>
  </p:cSld>
  <p:clrMapOvr>
    <a:masterClrMapping/>
  </p:clrMapOvr>
  <mc:AlternateContent xmlns:mc="http://schemas.openxmlformats.org/markup-compatibility/2006" xmlns:p14="http://schemas.microsoft.com/office/powerpoint/2010/main">
    <mc:Choice Requires="p14">
      <p:transition spd="slow" p14:dur="2000" advTm="140881"/>
    </mc:Choice>
    <mc:Fallback xmlns="">
      <p:transition spd="slow" advTm="1408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8" fill="hold" display="0">
                  <p:stCondLst>
                    <p:cond delay="indefinite"/>
                  </p:stCondLst>
                  <p:endCondLst>
                    <p:cond evt="onStopAudio" delay="0">
                      <p:tgtEl>
                        <p:sldTgt/>
                      </p:tgtEl>
                    </p:cond>
                  </p:endCondLst>
                </p:cTn>
                <p:tgtEl>
                  <p:spTgt spid="4"/>
                </p:tgtEl>
              </p:cMediaNode>
            </p:audio>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42C529A8-449D-4E45-ACB8-01D84037E0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7165" y="583096"/>
            <a:ext cx="10363200" cy="5724939"/>
          </a:xfrm>
          <a:prstGeom prst="rect">
            <a:avLst/>
          </a:prstGeom>
        </p:spPr>
      </p:pic>
      <p:pic>
        <p:nvPicPr>
          <p:cNvPr id="2" name="Audio 1">
            <a:hlinkClick r:id="" action="ppaction://media"/>
            <a:extLst>
              <a:ext uri="{FF2B5EF4-FFF2-40B4-BE49-F238E27FC236}">
                <a16:creationId xmlns:a16="http://schemas.microsoft.com/office/drawing/2014/main" id="{F21042D6-3B0C-4B84-BA8F-B9D252F32AEF}"/>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460871857"/>
      </p:ext>
    </p:extLst>
  </p:cSld>
  <p:clrMapOvr>
    <a:masterClrMapping/>
  </p:clrMapOvr>
  <mc:AlternateContent xmlns:mc="http://schemas.openxmlformats.org/markup-compatibility/2006" xmlns:p14="http://schemas.microsoft.com/office/powerpoint/2010/main">
    <mc:Choice Requires="p14">
      <p:transition spd="slow" p14:dur="2000" advTm="49517"/>
    </mc:Choice>
    <mc:Fallback xmlns="">
      <p:transition spd="slow" advTm="495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2"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7274BA22-601D-4FF8-9A7D-0222221DDFC1}"/>
              </a:ext>
            </a:extLst>
          </p:cNvPr>
          <p:cNvSpPr>
            <a:spLocks noGrp="1"/>
          </p:cNvSpPr>
          <p:nvPr>
            <p:ph idx="1"/>
          </p:nvPr>
        </p:nvSpPr>
        <p:spPr/>
        <p:txBody>
          <a:bodyPr/>
          <a:lstStyle/>
          <a:p>
            <a:pPr algn="r"/>
            <a:r>
              <a:rPr lang="ar-SY" dirty="0"/>
              <a:t>وهذه الظاهرة تؤثر على تبخر مياه الامطار أيضا فعندما يتساقط المطر فإنه يمتص كمية كبيرة من الطاقة الحرارية لكي يتحول الى بخار مما يؤدي لانخفاض درجة حرارة الوسط المحيط.  </a:t>
            </a:r>
          </a:p>
          <a:p>
            <a:pPr algn="r"/>
            <a:r>
              <a:rPr lang="ar-SY" dirty="0"/>
              <a:t>كما أنها تمنع التغير المفاجئ في درجات حرارة الأرض المتاخمة للمسطحات المائية </a:t>
            </a:r>
          </a:p>
          <a:p>
            <a:pPr algn="r"/>
            <a:r>
              <a:rPr lang="ar-SY" dirty="0"/>
              <a:t>يؤدي تجمد الماء داخل ثقوب الصخور الدقيقة أو الشقوق إلى تكسر الصخور وتحولها الى تربة بمرور الوقت.</a:t>
            </a:r>
          </a:p>
          <a:p>
            <a:pPr algn="r"/>
            <a:r>
              <a:rPr lang="ar-SY" dirty="0"/>
              <a:t>يؤدي تجمد الماء أيضا إلى تخريب طبقة الاسفلت في الطرقات والأرصفة لذلك يتم رش الملح على الطرقات لمنع تجمد الماء.   </a:t>
            </a:r>
            <a:endParaRPr lang="de-AT" dirty="0"/>
          </a:p>
        </p:txBody>
      </p:sp>
      <p:pic>
        <p:nvPicPr>
          <p:cNvPr id="2" name="Audio 1">
            <a:hlinkClick r:id="" action="ppaction://media"/>
            <a:extLst>
              <a:ext uri="{FF2B5EF4-FFF2-40B4-BE49-F238E27FC236}">
                <a16:creationId xmlns:a16="http://schemas.microsoft.com/office/drawing/2014/main" id="{9508AD45-EA58-4633-B9D7-02EC1F12F5D1}"/>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2260218410"/>
      </p:ext>
    </p:extLst>
  </p:cSld>
  <p:clrMapOvr>
    <a:masterClrMapping/>
  </p:clrMapOvr>
  <mc:AlternateContent xmlns:mc="http://schemas.openxmlformats.org/markup-compatibility/2006" xmlns:p14="http://schemas.microsoft.com/office/powerpoint/2010/main">
    <mc:Choice Requires="p14">
      <p:transition spd="slow" p14:dur="2000" advTm="44536"/>
    </mc:Choice>
    <mc:Fallback xmlns="">
      <p:transition spd="slow" advTm="445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barn(inVertical)">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9"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92101D-A727-4E4D-8B06-690FAE50EFA7}"/>
              </a:ext>
            </a:extLst>
          </p:cNvPr>
          <p:cNvSpPr>
            <a:spLocks noGrp="1"/>
          </p:cNvSpPr>
          <p:nvPr>
            <p:ph type="title"/>
          </p:nvPr>
        </p:nvSpPr>
        <p:spPr/>
        <p:txBody>
          <a:bodyPr/>
          <a:lstStyle/>
          <a:p>
            <a:pPr algn="ctr"/>
            <a:r>
              <a:rPr lang="ar-SY" dirty="0"/>
              <a:t>شاهد هذه الصور </a:t>
            </a:r>
            <a:endParaRPr lang="de-AT" dirty="0"/>
          </a:p>
        </p:txBody>
      </p:sp>
      <p:pic>
        <p:nvPicPr>
          <p:cNvPr id="5" name="Inhaltsplatzhalter 4">
            <a:extLst>
              <a:ext uri="{FF2B5EF4-FFF2-40B4-BE49-F238E27FC236}">
                <a16:creationId xmlns:a16="http://schemas.microsoft.com/office/drawing/2014/main" id="{449FFF92-30C2-4627-A2BF-A10AA73DA2D4}"/>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6626087" y="4083833"/>
            <a:ext cx="4645105" cy="2774167"/>
          </a:xfrm>
        </p:spPr>
      </p:pic>
      <p:pic>
        <p:nvPicPr>
          <p:cNvPr id="7" name="Grafik 6">
            <a:extLst>
              <a:ext uri="{FF2B5EF4-FFF2-40B4-BE49-F238E27FC236}">
                <a16:creationId xmlns:a16="http://schemas.microsoft.com/office/drawing/2014/main" id="{16AD5B0E-69C4-4CBF-9937-B8876E60273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0808" y="4083833"/>
            <a:ext cx="4221034" cy="2663394"/>
          </a:xfrm>
          <a:prstGeom prst="rect">
            <a:avLst/>
          </a:prstGeom>
        </p:spPr>
      </p:pic>
      <p:pic>
        <p:nvPicPr>
          <p:cNvPr id="9" name="Grafik 8">
            <a:extLst>
              <a:ext uri="{FF2B5EF4-FFF2-40B4-BE49-F238E27FC236}">
                <a16:creationId xmlns:a16="http://schemas.microsoft.com/office/drawing/2014/main" id="{8D416460-7994-4ABE-B4A8-E2996D95BE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26087" y="1381260"/>
            <a:ext cx="4532243" cy="2663394"/>
          </a:xfrm>
          <a:prstGeom prst="rect">
            <a:avLst/>
          </a:prstGeom>
        </p:spPr>
      </p:pic>
      <p:pic>
        <p:nvPicPr>
          <p:cNvPr id="10" name="Audio 9">
            <a:hlinkClick r:id="" action="ppaction://media"/>
            <a:extLst>
              <a:ext uri="{FF2B5EF4-FFF2-40B4-BE49-F238E27FC236}">
                <a16:creationId xmlns:a16="http://schemas.microsoft.com/office/drawing/2014/main" id="{FDB4EA84-E236-4B51-9C8A-8D6B2F30622D}"/>
              </a:ext>
            </a:extLst>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11366500" y="6032500"/>
            <a:ext cx="609600" cy="609600"/>
          </a:xfrm>
          <a:prstGeom prst="rect">
            <a:avLst/>
          </a:prstGeom>
        </p:spPr>
      </p:pic>
      <p:pic>
        <p:nvPicPr>
          <p:cNvPr id="4" name="Grafik 3">
            <a:extLst>
              <a:ext uri="{FF2B5EF4-FFF2-40B4-BE49-F238E27FC236}">
                <a16:creationId xmlns:a16="http://schemas.microsoft.com/office/drawing/2014/main" id="{4D4EC298-F626-4E39-8D1B-325022F3616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20808" y="1317664"/>
            <a:ext cx="4221035" cy="2726990"/>
          </a:xfrm>
          <a:prstGeom prst="rect">
            <a:avLst/>
          </a:prstGeom>
        </p:spPr>
      </p:pic>
    </p:spTree>
    <p:custDataLst>
      <p:tags r:id="rId1"/>
    </p:custDataLst>
    <p:extLst>
      <p:ext uri="{BB962C8B-B14F-4D97-AF65-F5344CB8AC3E}">
        <p14:creationId xmlns:p14="http://schemas.microsoft.com/office/powerpoint/2010/main" val="2360070513"/>
      </p:ext>
    </p:extLst>
  </p:cSld>
  <p:clrMapOvr>
    <a:masterClrMapping/>
  </p:clrMapOvr>
  <mc:AlternateContent xmlns:mc="http://schemas.openxmlformats.org/markup-compatibility/2006" xmlns:p14="http://schemas.microsoft.com/office/powerpoint/2010/main">
    <mc:Choice Requires="p14">
      <p:transition spd="slow" p14:dur="2000" advTm="21161"/>
    </mc:Choice>
    <mc:Fallback xmlns="">
      <p:transition spd="slow" advTm="211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0" fill="hold" display="0">
                  <p:stCondLst>
                    <p:cond delay="indefinite"/>
                  </p:stCondLst>
                  <p:endCondLst>
                    <p:cond evt="onStopAudio" delay="0">
                      <p:tgtEl>
                        <p:sldTgt/>
                      </p:tgtEl>
                    </p:cond>
                  </p:endCondLst>
                </p:cTn>
                <p:tgtEl>
                  <p:spTgt spid="10"/>
                </p:tgtEl>
              </p:cMediaNode>
            </p:audio>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E7C1A-7057-481E-AB10-AEA1F4672DAA}"/>
              </a:ext>
            </a:extLst>
          </p:cNvPr>
          <p:cNvSpPr>
            <a:spLocks noGrp="1"/>
          </p:cNvSpPr>
          <p:nvPr>
            <p:ph type="title"/>
          </p:nvPr>
        </p:nvSpPr>
        <p:spPr/>
        <p:txBody>
          <a:bodyPr/>
          <a:lstStyle/>
          <a:p>
            <a:r>
              <a:rPr lang="de-AT" dirty="0"/>
              <a:t>Verwendete Quellen und Bildquellen</a:t>
            </a:r>
          </a:p>
        </p:txBody>
      </p:sp>
      <p:sp>
        <p:nvSpPr>
          <p:cNvPr id="3" name="Inhaltsplatzhalter 2">
            <a:extLst>
              <a:ext uri="{FF2B5EF4-FFF2-40B4-BE49-F238E27FC236}">
                <a16:creationId xmlns:a16="http://schemas.microsoft.com/office/drawing/2014/main" id="{5CF9B75C-D880-4497-A05D-19653A55AF16}"/>
              </a:ext>
            </a:extLst>
          </p:cNvPr>
          <p:cNvSpPr>
            <a:spLocks noGrp="1"/>
          </p:cNvSpPr>
          <p:nvPr>
            <p:ph idx="1"/>
          </p:nvPr>
        </p:nvSpPr>
        <p:spPr>
          <a:xfrm>
            <a:off x="838200" y="1825626"/>
            <a:ext cx="10515600" cy="1792218"/>
          </a:xfrm>
        </p:spPr>
        <p:txBody>
          <a:bodyPr>
            <a:normAutofit lnSpcReduction="10000"/>
          </a:bodyPr>
          <a:lstStyle/>
          <a:p>
            <a:pPr marL="0" indent="0">
              <a:buNone/>
            </a:pPr>
            <a:r>
              <a:rPr lang="de-DE" dirty="0"/>
              <a:t>Reich, Marion: </a:t>
            </a:r>
            <a:r>
              <a:rPr lang="de-DE"/>
              <a:t>Physik verstehen</a:t>
            </a:r>
            <a:r>
              <a:rPr lang="de-DE" dirty="0"/>
              <a:t>. Österreichischer Bundesverlag Schulbuch GmbH &amp; Co. KG, Wien 2013.</a:t>
            </a:r>
          </a:p>
          <a:p>
            <a:pPr marL="0" indent="0">
              <a:buNone/>
            </a:pPr>
            <a:endParaRPr lang="de-AT" dirty="0"/>
          </a:p>
          <a:p>
            <a:pPr marL="0" indent="0">
              <a:buNone/>
            </a:pPr>
            <a:r>
              <a:rPr lang="de-AT" dirty="0"/>
              <a:t>Vorbereitung: Abdal Kader Alaalden</a:t>
            </a:r>
          </a:p>
        </p:txBody>
      </p:sp>
      <p:pic>
        <p:nvPicPr>
          <p:cNvPr id="5" name="Audio 4">
            <a:hlinkClick r:id="" action="ppaction://media"/>
            <a:extLst>
              <a:ext uri="{FF2B5EF4-FFF2-40B4-BE49-F238E27FC236}">
                <a16:creationId xmlns:a16="http://schemas.microsoft.com/office/drawing/2014/main" id="{11A9F864-9ECF-4CC0-9102-17F6DFCEE23C}"/>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543126379"/>
      </p:ext>
    </p:extLst>
  </p:cSld>
  <p:clrMapOvr>
    <a:masterClrMapping/>
  </p:clrMapOvr>
  <mc:AlternateContent xmlns:mc="http://schemas.openxmlformats.org/markup-compatibility/2006" xmlns:p14="http://schemas.microsoft.com/office/powerpoint/2010/main">
    <mc:Choice Requires="p14">
      <p:transition spd="slow" p14:dur="2000" advTm="4798"/>
    </mc:Choice>
    <mc:Fallback xmlns="">
      <p:transition spd="slow" advTm="47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3" fill="hold" display="0">
                  <p:stCondLst>
                    <p:cond delay="indefinite"/>
                  </p:stCondLst>
                  <p:endCondLst>
                    <p:cond evt="onStopAudio" delay="0">
                      <p:tgtEl>
                        <p:sldTgt/>
                      </p:tgtEl>
                    </p:cond>
                  </p:endCondLst>
                </p:cTn>
                <p:tgtEl>
                  <p:spTgt spid="5"/>
                </p:tgtEl>
              </p:cMediaNode>
            </p:audio>
          </p:childTnLst>
        </p:cTn>
      </p:par>
    </p:tnLst>
    <p:bldLst>
      <p:bldP spid="2" grpId="0"/>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0.7|0.5|1.9"/>
</p:tagLst>
</file>

<file path=ppt/tags/tag2.xml><?xml version="1.0" encoding="utf-8"?>
<p:tagLst xmlns:a="http://schemas.openxmlformats.org/drawingml/2006/main" xmlns:r="http://schemas.openxmlformats.org/officeDocument/2006/relationships" xmlns:p="http://schemas.openxmlformats.org/presentationml/2006/main">
  <p:tag name="TIMING" val="|1.3|3.1|101.4|33.8"/>
</p:tagLst>
</file>

<file path=ppt/tags/tag3.xml><?xml version="1.0" encoding="utf-8"?>
<p:tagLst xmlns:a="http://schemas.openxmlformats.org/drawingml/2006/main" xmlns:r="http://schemas.openxmlformats.org/officeDocument/2006/relationships" xmlns:p="http://schemas.openxmlformats.org/presentationml/2006/main">
  <p:tag name="TIMING" val="|1.1"/>
</p:tagLst>
</file>

<file path=ppt/tags/tag4.xml><?xml version="1.0" encoding="utf-8"?>
<p:tagLst xmlns:a="http://schemas.openxmlformats.org/drawingml/2006/main" xmlns:r="http://schemas.openxmlformats.org/officeDocument/2006/relationships" xmlns:p="http://schemas.openxmlformats.org/presentationml/2006/main">
  <p:tag name="TIMING" val="|0.6|15.6|6.7|10.4"/>
</p:tagLst>
</file>

<file path=ppt/tags/tag5.xml><?xml version="1.0" encoding="utf-8"?>
<p:tagLst xmlns:a="http://schemas.openxmlformats.org/drawingml/2006/main" xmlns:r="http://schemas.openxmlformats.org/officeDocument/2006/relationships" xmlns:p="http://schemas.openxmlformats.org/presentationml/2006/main">
  <p:tag name="TIMING" val="|0.9|1.3|6.4|5.8"/>
</p:tagLst>
</file>

<file path=ppt/tags/tag6.xml><?xml version="1.0" encoding="utf-8"?>
<p:tagLst xmlns:a="http://schemas.openxmlformats.org/drawingml/2006/main" xmlns:r="http://schemas.openxmlformats.org/officeDocument/2006/relationships" xmlns:p="http://schemas.openxmlformats.org/presentationml/2006/main">
  <p:tag name="TIMING" val="|1.3|1.3|0.8|0.5"/>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247</Words>
  <Application>Microsoft Office PowerPoint</Application>
  <PresentationFormat>Breitbild</PresentationFormat>
  <Paragraphs>19</Paragraphs>
  <Slides>6</Slides>
  <Notes>0</Notes>
  <HiddenSlides>0</HiddenSlides>
  <MMClips>6</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6</vt:i4>
      </vt:variant>
    </vt:vector>
  </HeadingPairs>
  <TitlesOfParts>
    <vt:vector size="11" baseType="lpstr">
      <vt:lpstr>Arial</vt:lpstr>
      <vt:lpstr>Avenir Roman</vt:lpstr>
      <vt:lpstr>Calibri</vt:lpstr>
      <vt:lpstr>Calibri Light</vt:lpstr>
      <vt:lpstr>Office</vt:lpstr>
      <vt:lpstr> </vt:lpstr>
      <vt:lpstr>الظواهر الناتجة عن ذلك</vt:lpstr>
      <vt:lpstr>PowerPoint-Präsentation</vt:lpstr>
      <vt:lpstr>PowerPoint-Präsentation</vt:lpstr>
      <vt:lpstr>شاهد هذه الصور </vt:lpstr>
      <vt:lpstr>Verwendete Quellen und Bildquellen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ما هو تأثير السعة الحرارية الكبيرة للماء على الطبيعة</dc:title>
  <dc:creator>Alaalden</dc:creator>
  <cp:lastModifiedBy>Lisa Vötter</cp:lastModifiedBy>
  <cp:revision>17</cp:revision>
  <dcterms:created xsi:type="dcterms:W3CDTF">2020-05-20T17:47:10Z</dcterms:created>
  <dcterms:modified xsi:type="dcterms:W3CDTF">2020-06-29T17:25:45Z</dcterms:modified>
</cp:coreProperties>
</file>